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1C814-FCDE-459B-A973-5A67568B8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69897D-5250-4E26-9872-570A0F6EA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1A870-FF0D-4042-9EC8-213FE7F1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DE560-D91A-4B34-8A88-227B3E59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ED9B2-CAF8-4F0B-B30C-7334ADA8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25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16C15-B3D4-4010-B801-FF761342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2AF264-F259-437A-BF71-7BBDEF8C2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BFB0E-7615-4CB4-ACD1-272B77E1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17D2F-A76C-459D-A3D1-2ECD8EB2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0193E-43D8-447D-8D47-7F51A400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4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234D45-2F97-48A0-B7B2-356ED3C1F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0F7CDF-CF91-4BE7-ACB5-6A4B2E81E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88696-66FE-4A8C-81D4-765CE258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EC1F6-199B-43BE-815F-34C25EE3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6AD12-7149-4C2D-9C89-1B576EF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1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A4D6E-EB83-4A3A-AB66-11677D50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8B860-F9E8-4E94-8F7B-E31B6182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93B48-2A48-40E4-A543-5041B30D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661F9-F8A8-429C-B6E6-0D371773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545B6-79D5-4D27-965B-A657D6DD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3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DE94F-CDA2-4B4C-A611-6F6ADA81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722E3-23AB-4EF2-AF58-8780C0BDC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A11D9-C81C-445C-A9F6-F5D2FA02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068BF-D89A-4569-AFC8-DFD4BC97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EE5CA-DC5F-4717-9528-AC44B8AB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4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40759-FDA7-46E4-9187-E16D8AC8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07463-1671-4A6A-98F3-08CB79444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6420A3-C96A-4537-841F-3D895632E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2BF8D6-47EF-44EE-A17A-26363DBD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94E10A-7576-4951-A322-FD269713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1F281-93A9-4AAB-AE62-C01FD62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9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0C6BC-94AD-4048-B0C6-C246FDBC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0DEBC2-EE6C-4F7A-9E32-8B85C0AEE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04AD9-416F-468E-AFAD-4FE20D3C3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78078-6FAF-4301-936A-9B09E6E42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5E8618-4D37-4EF3-82FE-A91DF7A60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7D68BA-95E1-4AF1-862C-47FF9917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FA8436-966F-474B-9A3A-DD64DA08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339F1-2508-4973-9DDD-1503273A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5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3F58-59CD-4B36-9C02-E876BD9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E09A8-F062-42FF-97A7-654BC652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16A70A-7721-43C4-852A-EB262A7A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252AD9-657D-408E-A209-D56E6243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484090-CA0B-436B-BBE4-7DA5B824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254D08-4610-4DD6-875B-AC89FB67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1D67F-4E99-4A10-BC93-DFA42A48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5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68E2F-8647-42A5-B5AD-0C2D3976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FF607-FC51-47AF-BDD2-C613C982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21BD6-5424-4C27-B5CD-2F8B1725B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43DF6-FCFB-4427-BC50-17881773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8C827-9A1F-463A-ABA7-C937AAED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AAE2C-D511-457D-9B48-E3760854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A2E8D-5B47-4F27-808C-5497BF92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728251-31CD-4A95-8188-281E83EE7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B3C656-8488-461B-B91B-1A6D3D8E9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A2345-1510-408B-AF25-B31986F8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3BB64E-BBA2-4360-B29C-5EA0E274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4B4A5-3A68-4649-9259-0A11CC7F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0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4D57AC-5D6C-4E3D-A2CB-50B42BD9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41645-9352-4410-AD26-D55C6DEF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4E07E-1130-4B2D-BAFC-DAC321B7B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7BF19-DD38-499D-85CF-E437FDF00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BEDF3-AFF6-4B52-A67F-915FF41EA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5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sole.firebase.google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nseon7.github.io/A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4737" y="4000119"/>
            <a:ext cx="7936992" cy="35052"/>
          </a:xfrm>
          <a:custGeom>
            <a:avLst/>
            <a:gdLst/>
            <a:ahLst/>
            <a:cxnLst/>
            <a:rect l="l" t="t" r="r" b="b"/>
            <a:pathLst>
              <a:path w="7936992" h="35052">
                <a:moveTo>
                  <a:pt x="0" y="0"/>
                </a:moveTo>
                <a:lnTo>
                  <a:pt x="7936992" y="0"/>
                </a:lnTo>
                <a:lnTo>
                  <a:pt x="7936992" y="35052"/>
                </a:lnTo>
                <a:lnTo>
                  <a:pt x="0" y="3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4842" y="2270179"/>
            <a:ext cx="9952768" cy="180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540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파이어베이스 데이터베이스연동</a:t>
            </a:r>
          </a:p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0563C1"/>
                </a:solidFill>
                <a:latin typeface="Calibri (MS)"/>
                <a:ea typeface="Calibri (MS)"/>
                <a:cs typeface="Calibri (MS)"/>
                <a:sym typeface="Calibri (MS)"/>
                <a:hlinkClick r:id="rId4" tooltip="https://console.firebase.google.com/"/>
              </a:rPr>
              <a:t>console.firebase.google.com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044" y="533400"/>
            <a:ext cx="11487912" cy="5791200"/>
          </a:xfrm>
          <a:custGeom>
            <a:avLst/>
            <a:gdLst/>
            <a:ahLst/>
            <a:cxnLst/>
            <a:rect l="l" t="t" r="r" b="b"/>
            <a:pathLst>
              <a:path w="11487912" h="5791200">
                <a:moveTo>
                  <a:pt x="0" y="0"/>
                </a:moveTo>
                <a:lnTo>
                  <a:pt x="11487912" y="0"/>
                </a:lnTo>
                <a:lnTo>
                  <a:pt x="11487912" y="5791200"/>
                </a:lnTo>
                <a:lnTo>
                  <a:pt x="0" y="579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6324" y="3727704"/>
            <a:ext cx="704088" cy="609600"/>
          </a:xfrm>
          <a:custGeom>
            <a:avLst/>
            <a:gdLst/>
            <a:ahLst/>
            <a:cxnLst/>
            <a:rect l="l" t="t" r="r" b="b"/>
            <a:pathLst>
              <a:path w="704088" h="609600">
                <a:moveTo>
                  <a:pt x="0" y="0"/>
                </a:moveTo>
                <a:lnTo>
                  <a:pt x="704088" y="0"/>
                </a:lnTo>
                <a:lnTo>
                  <a:pt x="704088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77C3C-FFA4-4EE8-8775-E52F279534E9}"/>
              </a:ext>
            </a:extLst>
          </p:cNvPr>
          <p:cNvSpPr txBox="1"/>
          <p:nvPr/>
        </p:nvSpPr>
        <p:spPr>
          <a:xfrm rot="1194899">
            <a:off x="1946246" y="2256638"/>
            <a:ext cx="13170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앱추가</a:t>
            </a:r>
            <a:r>
              <a:rPr lang="ko-KR" altLang="en-US" b="1" dirty="0"/>
              <a:t> </a:t>
            </a:r>
            <a:r>
              <a:rPr lang="en-US" altLang="ko-KR" b="1" dirty="0">
                <a:solidFill>
                  <a:schemeClr val="bg1"/>
                </a:solidFill>
              </a:rPr>
              <a:t>-&gt;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4724" y="0"/>
            <a:ext cx="6702552" cy="6858000"/>
          </a:xfrm>
          <a:custGeom>
            <a:avLst/>
            <a:gdLst/>
            <a:ahLst/>
            <a:cxnLst/>
            <a:rect l="l" t="t" r="r" b="b"/>
            <a:pathLst>
              <a:path w="6702552" h="6858000">
                <a:moveTo>
                  <a:pt x="0" y="0"/>
                </a:moveTo>
                <a:lnTo>
                  <a:pt x="6702552" y="0"/>
                </a:lnTo>
                <a:lnTo>
                  <a:pt x="67025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1024" y="1615440"/>
            <a:ext cx="3904488" cy="842772"/>
          </a:xfrm>
          <a:custGeom>
            <a:avLst/>
            <a:gdLst/>
            <a:ahLst/>
            <a:cxnLst/>
            <a:rect l="l" t="t" r="r" b="b"/>
            <a:pathLst>
              <a:path w="3904488" h="842772">
                <a:moveTo>
                  <a:pt x="0" y="0"/>
                </a:moveTo>
                <a:lnTo>
                  <a:pt x="3904488" y="0"/>
                </a:lnTo>
                <a:lnTo>
                  <a:pt x="3904488" y="842772"/>
                </a:lnTo>
                <a:lnTo>
                  <a:pt x="0" y="842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304" y="335280"/>
            <a:ext cx="7092696" cy="5939028"/>
          </a:xfrm>
          <a:custGeom>
            <a:avLst/>
            <a:gdLst/>
            <a:ahLst/>
            <a:cxnLst/>
            <a:rect l="l" t="t" r="r" b="b"/>
            <a:pathLst>
              <a:path w="7092696" h="5939028">
                <a:moveTo>
                  <a:pt x="0" y="0"/>
                </a:moveTo>
                <a:lnTo>
                  <a:pt x="7092696" y="0"/>
                </a:lnTo>
                <a:lnTo>
                  <a:pt x="7092696" y="5939028"/>
                </a:lnTo>
                <a:lnTo>
                  <a:pt x="0" y="593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F3821-71CF-49BF-B10C-5B7574CA7C10}"/>
              </a:ext>
            </a:extLst>
          </p:cNvPr>
          <p:cNvSpPr txBox="1"/>
          <p:nvPr/>
        </p:nvSpPr>
        <p:spPr>
          <a:xfrm rot="579646">
            <a:off x="6904139" y="2971611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복사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Firebase.js</a:t>
            </a:r>
            <a:r>
              <a:rPr lang="ko-KR" altLang="en-US" dirty="0"/>
              <a:t>에 붙여넣기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684" y="0"/>
            <a:ext cx="10390632" cy="6858000"/>
          </a:xfrm>
          <a:custGeom>
            <a:avLst/>
            <a:gdLst/>
            <a:ahLst/>
            <a:cxnLst/>
            <a:rect l="l" t="t" r="r" b="b"/>
            <a:pathLst>
              <a:path w="10390632" h="6858000">
                <a:moveTo>
                  <a:pt x="0" y="0"/>
                </a:moveTo>
                <a:lnTo>
                  <a:pt x="10390632" y="0"/>
                </a:lnTo>
                <a:lnTo>
                  <a:pt x="10390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7872" y="1004316"/>
            <a:ext cx="5096256" cy="4849368"/>
          </a:xfrm>
          <a:custGeom>
            <a:avLst/>
            <a:gdLst/>
            <a:ahLst/>
            <a:cxnLst/>
            <a:rect l="l" t="t" r="r" b="b"/>
            <a:pathLst>
              <a:path w="5096256" h="4849368">
                <a:moveTo>
                  <a:pt x="0" y="0"/>
                </a:moveTo>
                <a:lnTo>
                  <a:pt x="5096256" y="0"/>
                </a:lnTo>
                <a:lnTo>
                  <a:pt x="5096256" y="4849368"/>
                </a:lnTo>
                <a:lnTo>
                  <a:pt x="0" y="484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30B0A-6493-4057-95AC-46E0AE868F10}"/>
              </a:ext>
            </a:extLst>
          </p:cNvPr>
          <p:cNvSpPr txBox="1"/>
          <p:nvPr/>
        </p:nvSpPr>
        <p:spPr>
          <a:xfrm rot="20628461">
            <a:off x="7759819" y="3700619"/>
            <a:ext cx="352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oboto Mono"/>
              </a:rPr>
              <a:t>Vs</a:t>
            </a:r>
            <a:r>
              <a:rPr lang="ko-KR" altLang="en-US" dirty="0">
                <a:latin typeface="Roboto Mono"/>
              </a:rPr>
              <a:t>코드에 </a:t>
            </a:r>
            <a:endParaRPr lang="en-US" altLang="ko-KR" dirty="0">
              <a:latin typeface="Roboto Mono"/>
            </a:endParaRPr>
          </a:p>
          <a:p>
            <a:r>
              <a:rPr lang="en-US" altLang="ko-KR" b="0" i="0" dirty="0" err="1">
                <a:effectLst/>
                <a:latin typeface="Roboto Mono"/>
              </a:rPr>
              <a:t>npm</a:t>
            </a:r>
            <a:r>
              <a:rPr lang="en-US" altLang="ko-KR" b="0" i="0" dirty="0">
                <a:effectLst/>
                <a:latin typeface="Roboto Mono"/>
              </a:rPr>
              <a:t> install -g firebase-tools </a:t>
            </a:r>
          </a:p>
          <a:p>
            <a:r>
              <a:rPr lang="ko-KR" altLang="en-US" b="0" i="0" dirty="0">
                <a:effectLst/>
                <a:latin typeface="Roboto Mono"/>
              </a:rPr>
              <a:t>설치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3492" y="0"/>
            <a:ext cx="6605016" cy="6858000"/>
          </a:xfrm>
          <a:custGeom>
            <a:avLst/>
            <a:gdLst/>
            <a:ahLst/>
            <a:cxnLst/>
            <a:rect l="l" t="t" r="r" b="b"/>
            <a:pathLst>
              <a:path w="6605016" h="6858000">
                <a:moveTo>
                  <a:pt x="0" y="0"/>
                </a:moveTo>
                <a:lnTo>
                  <a:pt x="6605016" y="0"/>
                </a:lnTo>
                <a:lnTo>
                  <a:pt x="6605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0BD12-61AA-4D80-BF12-FCBBBAE4373F}"/>
              </a:ext>
            </a:extLst>
          </p:cNvPr>
          <p:cNvSpPr txBox="1"/>
          <p:nvPr/>
        </p:nvSpPr>
        <p:spPr>
          <a:xfrm rot="355401">
            <a:off x="1770078" y="3438615"/>
            <a:ext cx="3322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/>
              <a:t>firebase login -&gt; </a:t>
            </a:r>
          </a:p>
          <a:p>
            <a:r>
              <a:rPr lang="en-US" altLang="ko-KR" sz="1600" u="sng" dirty="0"/>
              <a:t>y -&gt; y -&gt; </a:t>
            </a:r>
            <a:r>
              <a:rPr lang="ko-KR" altLang="en-US" sz="1600" u="sng" dirty="0"/>
              <a:t>구글 계정 허용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CD0B3-BB7D-47C4-B3AD-67C1CAC3DFF5}"/>
              </a:ext>
            </a:extLst>
          </p:cNvPr>
          <p:cNvSpPr txBox="1"/>
          <p:nvPr/>
        </p:nvSpPr>
        <p:spPr>
          <a:xfrm rot="21201615">
            <a:off x="6397439" y="3839244"/>
            <a:ext cx="3502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/>
              <a:t>firebase </a:t>
            </a:r>
            <a:r>
              <a:rPr lang="en-US" altLang="ko-KR" sz="1200" b="1" u="sng" dirty="0" err="1"/>
              <a:t>init</a:t>
            </a:r>
            <a:r>
              <a:rPr lang="en-US" altLang="ko-KR" sz="1200" b="1" u="sng" dirty="0"/>
              <a:t> -&gt; </a:t>
            </a:r>
          </a:p>
          <a:p>
            <a:r>
              <a:rPr lang="en-US" altLang="ko-KR" sz="1200" u="sng" dirty="0"/>
              <a:t>y -&gt; </a:t>
            </a:r>
            <a:r>
              <a:rPr lang="en-US" altLang="ko-KR" sz="1200" u="sng" dirty="0" err="1"/>
              <a:t>firestore</a:t>
            </a:r>
            <a:r>
              <a:rPr lang="ko-KR" altLang="en-US" sz="1200" u="sng" dirty="0"/>
              <a:t>선택</a:t>
            </a:r>
            <a:r>
              <a:rPr lang="en-US" altLang="ko-KR" sz="1200" u="sng" dirty="0"/>
              <a:t>(</a:t>
            </a:r>
            <a:r>
              <a:rPr lang="ko-KR" altLang="en-US" sz="1200" u="sng" dirty="0"/>
              <a:t>스페이스바</a:t>
            </a:r>
            <a:r>
              <a:rPr lang="en-US" altLang="ko-KR" sz="1200" u="sng" dirty="0"/>
              <a:t>)</a:t>
            </a:r>
          </a:p>
          <a:p>
            <a:r>
              <a:rPr lang="en-US" altLang="ko-KR" sz="1200" u="sng" dirty="0"/>
              <a:t>-&gt;Use an existing project(</a:t>
            </a:r>
            <a:r>
              <a:rPr lang="ko-KR" altLang="en-US" sz="1200" u="sng" dirty="0" err="1"/>
              <a:t>엔터</a:t>
            </a:r>
            <a:r>
              <a:rPr lang="en-US" altLang="ko-KR" sz="1200" u="sng" dirty="0"/>
              <a:t>)</a:t>
            </a:r>
          </a:p>
          <a:p>
            <a:r>
              <a:rPr lang="en-US" altLang="ko-KR" sz="1200" u="sng" dirty="0"/>
              <a:t>-&gt;</a:t>
            </a:r>
            <a:r>
              <a:rPr lang="ko-KR" altLang="en-US" sz="1200" u="sng" dirty="0"/>
              <a:t>기존 프로젝트명 선택</a:t>
            </a:r>
            <a:endParaRPr lang="en-US" altLang="ko-KR" sz="1200" u="sng" dirty="0"/>
          </a:p>
          <a:p>
            <a:r>
              <a:rPr lang="en-US" altLang="ko-KR" sz="1200" u="sng" dirty="0"/>
              <a:t>-&gt;asia-northeast3</a:t>
            </a:r>
            <a:r>
              <a:rPr lang="ko-KR" altLang="en-US" sz="1200" u="sng" dirty="0"/>
              <a:t>선택 </a:t>
            </a:r>
            <a:r>
              <a:rPr lang="en-US" altLang="ko-KR" sz="1200" u="sng" dirty="0"/>
              <a:t>-&gt;</a:t>
            </a:r>
            <a:r>
              <a:rPr lang="ko-KR" altLang="en-US" sz="1200" u="sng" dirty="0" err="1"/>
              <a:t>엔터</a:t>
            </a:r>
            <a:r>
              <a:rPr lang="ko-KR" altLang="en-US" sz="1200" u="sng" dirty="0"/>
              <a:t> </a:t>
            </a:r>
            <a:r>
              <a:rPr lang="en-US" altLang="ko-KR" sz="1200" u="sng" dirty="0"/>
              <a:t>2</a:t>
            </a:r>
            <a:r>
              <a:rPr lang="ko-KR" altLang="en-US" sz="1200" u="sng" dirty="0"/>
              <a:t>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7BD9B-3E06-4F5B-B3CD-6026AA0F5AA8}"/>
              </a:ext>
            </a:extLst>
          </p:cNvPr>
          <p:cNvSpPr txBox="1"/>
          <p:nvPr/>
        </p:nvSpPr>
        <p:spPr>
          <a:xfrm rot="457872">
            <a:off x="1625631" y="5264012"/>
            <a:ext cx="2575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dirty="0"/>
              <a:t>firebase deploy </a:t>
            </a:r>
            <a:r>
              <a:rPr lang="ko-KR" altLang="en-US" sz="1400" u="sng" dirty="0"/>
              <a:t>입력 </a:t>
            </a:r>
            <a:r>
              <a:rPr lang="en-US" altLang="ko-KR" sz="1400" u="sng" dirty="0"/>
              <a:t>-&gt; </a:t>
            </a:r>
          </a:p>
          <a:p>
            <a:r>
              <a:rPr lang="ko-KR" altLang="en-US" sz="1400" u="sng" dirty="0"/>
              <a:t>설치 끝</a:t>
            </a:r>
            <a:r>
              <a:rPr lang="en-US" altLang="ko-KR" sz="1400" u="sng" dirty="0"/>
              <a:t>!</a:t>
            </a:r>
            <a:endParaRPr lang="ko-KR" altLang="en-US" sz="1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DC737-13E9-4AD2-982C-BD70ABD076F2}"/>
              </a:ext>
            </a:extLst>
          </p:cNvPr>
          <p:cNvSpPr txBox="1"/>
          <p:nvPr/>
        </p:nvSpPr>
        <p:spPr>
          <a:xfrm rot="458724">
            <a:off x="1792929" y="3031293"/>
            <a:ext cx="1602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oboto Mono"/>
              </a:rPr>
              <a:t>Vs</a:t>
            </a:r>
            <a:r>
              <a:rPr lang="ko-KR" altLang="en-US" dirty="0">
                <a:latin typeface="Roboto Mono"/>
              </a:rPr>
              <a:t>코드에 </a:t>
            </a:r>
            <a:endParaRPr lang="en-US" altLang="ko-KR" dirty="0">
              <a:latin typeface="Roboto Mono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4D80A-37C5-45DC-8150-B04F4CAC43AD}"/>
              </a:ext>
            </a:extLst>
          </p:cNvPr>
          <p:cNvSpPr txBox="1"/>
          <p:nvPr/>
        </p:nvSpPr>
        <p:spPr>
          <a:xfrm>
            <a:off x="4026716" y="6459523"/>
            <a:ext cx="922789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128" y="0"/>
            <a:ext cx="10905744" cy="6858000"/>
          </a:xfrm>
          <a:custGeom>
            <a:avLst/>
            <a:gdLst/>
            <a:ahLst/>
            <a:cxnLst/>
            <a:rect l="l" t="t" r="r" b="b"/>
            <a:pathLst>
              <a:path w="10905744" h="6858000">
                <a:moveTo>
                  <a:pt x="0" y="0"/>
                </a:moveTo>
                <a:lnTo>
                  <a:pt x="10905744" y="0"/>
                </a:lnTo>
                <a:lnTo>
                  <a:pt x="109057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74920" y="5010912"/>
            <a:ext cx="1498092" cy="254508"/>
          </a:xfrm>
          <a:custGeom>
            <a:avLst/>
            <a:gdLst/>
            <a:ahLst/>
            <a:cxnLst/>
            <a:rect l="l" t="t" r="r" b="b"/>
            <a:pathLst>
              <a:path w="1498092" h="254508">
                <a:moveTo>
                  <a:pt x="0" y="0"/>
                </a:moveTo>
                <a:lnTo>
                  <a:pt x="1498092" y="0"/>
                </a:lnTo>
                <a:lnTo>
                  <a:pt x="1498092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872" y="509016"/>
            <a:ext cx="8144256" cy="5839968"/>
          </a:xfrm>
          <a:custGeom>
            <a:avLst/>
            <a:gdLst/>
            <a:ahLst/>
            <a:cxnLst/>
            <a:rect l="l" t="t" r="r" b="b"/>
            <a:pathLst>
              <a:path w="8144256" h="5839968">
                <a:moveTo>
                  <a:pt x="0" y="0"/>
                </a:moveTo>
                <a:lnTo>
                  <a:pt x="8144256" y="0"/>
                </a:lnTo>
                <a:lnTo>
                  <a:pt x="8144256" y="5839968"/>
                </a:lnTo>
                <a:lnTo>
                  <a:pt x="0" y="5839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4604" y="513588"/>
            <a:ext cx="8622792" cy="5830824"/>
          </a:xfrm>
          <a:custGeom>
            <a:avLst/>
            <a:gdLst/>
            <a:ahLst/>
            <a:cxnLst/>
            <a:rect l="l" t="t" r="r" b="b"/>
            <a:pathLst>
              <a:path w="8622792" h="5830824">
                <a:moveTo>
                  <a:pt x="0" y="0"/>
                </a:moveTo>
                <a:lnTo>
                  <a:pt x="8622792" y="0"/>
                </a:lnTo>
                <a:lnTo>
                  <a:pt x="8622792" y="5830824"/>
                </a:lnTo>
                <a:lnTo>
                  <a:pt x="0" y="583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5772" y="356616"/>
            <a:ext cx="8220456" cy="6144768"/>
          </a:xfrm>
          <a:custGeom>
            <a:avLst/>
            <a:gdLst/>
            <a:ahLst/>
            <a:cxnLst/>
            <a:rect l="l" t="t" r="r" b="b"/>
            <a:pathLst>
              <a:path w="8220456" h="6144768">
                <a:moveTo>
                  <a:pt x="0" y="0"/>
                </a:moveTo>
                <a:lnTo>
                  <a:pt x="8220456" y="0"/>
                </a:lnTo>
                <a:lnTo>
                  <a:pt x="8220456" y="6144768"/>
                </a:lnTo>
                <a:lnTo>
                  <a:pt x="0" y="614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244" y="556260"/>
            <a:ext cx="10573512" cy="5745480"/>
          </a:xfrm>
          <a:custGeom>
            <a:avLst/>
            <a:gdLst/>
            <a:ahLst/>
            <a:cxnLst/>
            <a:rect l="l" t="t" r="r" b="b"/>
            <a:pathLst>
              <a:path w="10573512" h="5745480">
                <a:moveTo>
                  <a:pt x="0" y="0"/>
                </a:moveTo>
                <a:lnTo>
                  <a:pt x="10573512" y="0"/>
                </a:lnTo>
                <a:lnTo>
                  <a:pt x="10573512" y="5745480"/>
                </a:lnTo>
                <a:lnTo>
                  <a:pt x="0" y="57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4088"/>
            <a:ext cx="12192000" cy="5449824"/>
          </a:xfrm>
          <a:custGeom>
            <a:avLst/>
            <a:gdLst/>
            <a:ahLst/>
            <a:cxnLst/>
            <a:rect l="l" t="t" r="r" b="b"/>
            <a:pathLst>
              <a:path w="12192000" h="5449824">
                <a:moveTo>
                  <a:pt x="0" y="0"/>
                </a:moveTo>
                <a:lnTo>
                  <a:pt x="12192000" y="0"/>
                </a:lnTo>
                <a:lnTo>
                  <a:pt x="12192000" y="5449824"/>
                </a:lnTo>
                <a:lnTo>
                  <a:pt x="0" y="54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91512" y="10485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4704" y="2026920"/>
            <a:ext cx="723900" cy="495300"/>
          </a:xfrm>
          <a:custGeom>
            <a:avLst/>
            <a:gdLst/>
            <a:ahLst/>
            <a:cxnLst/>
            <a:rect l="l" t="t" r="r" b="b"/>
            <a:pathLst>
              <a:path w="723900" h="495300">
                <a:moveTo>
                  <a:pt x="0" y="0"/>
                </a:moveTo>
                <a:lnTo>
                  <a:pt x="723900" y="0"/>
                </a:lnTo>
                <a:lnTo>
                  <a:pt x="7239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23020" y="4401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D0B2E-5CB1-4D20-BF98-FA71087C3113}"/>
              </a:ext>
            </a:extLst>
          </p:cNvPr>
          <p:cNvSpPr txBox="1"/>
          <p:nvPr/>
        </p:nvSpPr>
        <p:spPr>
          <a:xfrm>
            <a:off x="8923020" y="4794504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2030</a:t>
            </a:r>
            <a:r>
              <a:rPr lang="ko-KR" altLang="en-US" dirty="0"/>
              <a:t>으로 변경 후 게시 클릭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744" y="0"/>
            <a:ext cx="10954512" cy="6858000"/>
          </a:xfrm>
          <a:custGeom>
            <a:avLst/>
            <a:gdLst/>
            <a:ahLst/>
            <a:cxnLst/>
            <a:rect l="l" t="t" r="r" b="b"/>
            <a:pathLst>
              <a:path w="10954512" h="6858000">
                <a:moveTo>
                  <a:pt x="0" y="0"/>
                </a:moveTo>
                <a:lnTo>
                  <a:pt x="10954512" y="0"/>
                </a:lnTo>
                <a:lnTo>
                  <a:pt x="109545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9920" y="972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ED404-2E0F-45D5-8D2B-BD203A6F89FC}"/>
              </a:ext>
            </a:extLst>
          </p:cNvPr>
          <p:cNvSpPr txBox="1"/>
          <p:nvPr/>
        </p:nvSpPr>
        <p:spPr>
          <a:xfrm>
            <a:off x="7896836" y="3841995"/>
            <a:ext cx="3377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홈페이지에서 입력</a:t>
            </a:r>
            <a:r>
              <a:rPr lang="en-US" altLang="ko-KR" dirty="0"/>
              <a:t>-&gt;</a:t>
            </a:r>
          </a:p>
          <a:p>
            <a:r>
              <a:rPr lang="ko-KR" altLang="en-US" dirty="0"/>
              <a:t>입력한 정보를 여기서 </a:t>
            </a:r>
            <a:endParaRPr lang="en-US" altLang="ko-KR" dirty="0"/>
          </a:p>
          <a:p>
            <a:r>
              <a:rPr lang="ko-KR" altLang="en-US" dirty="0"/>
              <a:t>볼 수 있음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0524" y="0"/>
            <a:ext cx="5330952" cy="6858000"/>
          </a:xfrm>
          <a:custGeom>
            <a:avLst/>
            <a:gdLst/>
            <a:ahLst/>
            <a:cxnLst/>
            <a:rect l="l" t="t" r="r" b="b"/>
            <a:pathLst>
              <a:path w="5330952" h="6858000">
                <a:moveTo>
                  <a:pt x="0" y="0"/>
                </a:moveTo>
                <a:lnTo>
                  <a:pt x="5330952" y="0"/>
                </a:lnTo>
                <a:lnTo>
                  <a:pt x="5330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3072" y="1583436"/>
            <a:ext cx="5658612" cy="4029456"/>
          </a:xfrm>
          <a:custGeom>
            <a:avLst/>
            <a:gdLst/>
            <a:ahLst/>
            <a:cxnLst/>
            <a:rect l="l" t="t" r="r" b="b"/>
            <a:pathLst>
              <a:path w="5658612" h="4029456">
                <a:moveTo>
                  <a:pt x="0" y="0"/>
                </a:moveTo>
                <a:lnTo>
                  <a:pt x="5658612" y="0"/>
                </a:lnTo>
                <a:lnTo>
                  <a:pt x="5658612" y="4029456"/>
                </a:lnTo>
                <a:lnTo>
                  <a:pt x="0" y="402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63468" y="1860804"/>
            <a:ext cx="5558028" cy="775716"/>
          </a:xfrm>
          <a:custGeom>
            <a:avLst/>
            <a:gdLst/>
            <a:ahLst/>
            <a:cxnLst/>
            <a:rect l="l" t="t" r="r" b="b"/>
            <a:pathLst>
              <a:path w="5558028" h="775716">
                <a:moveTo>
                  <a:pt x="0" y="0"/>
                </a:moveTo>
                <a:lnTo>
                  <a:pt x="5558028" y="0"/>
                </a:lnTo>
                <a:lnTo>
                  <a:pt x="5558028" y="775716"/>
                </a:lnTo>
                <a:lnTo>
                  <a:pt x="0" y="775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8872"/>
            <a:ext cx="5487924" cy="6620256"/>
          </a:xfrm>
          <a:custGeom>
            <a:avLst/>
            <a:gdLst/>
            <a:ahLst/>
            <a:cxnLst/>
            <a:rect l="l" t="t" r="r" b="b"/>
            <a:pathLst>
              <a:path w="5487924" h="6620256">
                <a:moveTo>
                  <a:pt x="0" y="0"/>
                </a:moveTo>
                <a:lnTo>
                  <a:pt x="5487924" y="0"/>
                </a:lnTo>
                <a:lnTo>
                  <a:pt x="5487924" y="6620256"/>
                </a:lnTo>
                <a:lnTo>
                  <a:pt x="0" y="662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03392" y="0"/>
            <a:ext cx="4471416" cy="6858000"/>
          </a:xfrm>
          <a:custGeom>
            <a:avLst/>
            <a:gdLst/>
            <a:ahLst/>
            <a:cxnLst/>
            <a:rect l="l" t="t" r="r" b="b"/>
            <a:pathLst>
              <a:path w="4471416" h="6858000">
                <a:moveTo>
                  <a:pt x="0" y="0"/>
                </a:moveTo>
                <a:lnTo>
                  <a:pt x="4471416" y="0"/>
                </a:lnTo>
                <a:lnTo>
                  <a:pt x="44714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288" y="2763012"/>
            <a:ext cx="2947416" cy="431292"/>
          </a:xfrm>
          <a:custGeom>
            <a:avLst/>
            <a:gdLst/>
            <a:ahLst/>
            <a:cxnLst/>
            <a:rect l="l" t="t" r="r" b="b"/>
            <a:pathLst>
              <a:path w="2947416" h="431292">
                <a:moveTo>
                  <a:pt x="0" y="0"/>
                </a:moveTo>
                <a:lnTo>
                  <a:pt x="2947416" y="0"/>
                </a:lnTo>
                <a:lnTo>
                  <a:pt x="2947416" y="431292"/>
                </a:lnTo>
                <a:lnTo>
                  <a:pt x="0" y="43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680" y="1760220"/>
            <a:ext cx="3799332" cy="431292"/>
          </a:xfrm>
          <a:custGeom>
            <a:avLst/>
            <a:gdLst/>
            <a:ahLst/>
            <a:cxnLst/>
            <a:rect l="l" t="t" r="r" b="b"/>
            <a:pathLst>
              <a:path w="3799332" h="431292">
                <a:moveTo>
                  <a:pt x="0" y="0"/>
                </a:moveTo>
                <a:lnTo>
                  <a:pt x="3799332" y="0"/>
                </a:lnTo>
                <a:lnTo>
                  <a:pt x="3799332" y="431292"/>
                </a:lnTo>
                <a:lnTo>
                  <a:pt x="0" y="43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85104" y="3410712"/>
            <a:ext cx="4407408" cy="483108"/>
          </a:xfrm>
          <a:custGeom>
            <a:avLst/>
            <a:gdLst/>
            <a:ahLst/>
            <a:cxnLst/>
            <a:rect l="l" t="t" r="r" b="b"/>
            <a:pathLst>
              <a:path w="4407408" h="483108">
                <a:moveTo>
                  <a:pt x="0" y="0"/>
                </a:moveTo>
                <a:lnTo>
                  <a:pt x="4407408" y="0"/>
                </a:lnTo>
                <a:lnTo>
                  <a:pt x="4407408" y="483108"/>
                </a:lnTo>
                <a:lnTo>
                  <a:pt x="0" y="483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792" y="0"/>
            <a:ext cx="10948416" cy="6858000"/>
          </a:xfrm>
          <a:custGeom>
            <a:avLst/>
            <a:gdLst/>
            <a:ahLst/>
            <a:cxnLst/>
            <a:rect l="l" t="t" r="r" b="b"/>
            <a:pathLst>
              <a:path w="10948416" h="6858000">
                <a:moveTo>
                  <a:pt x="0" y="0"/>
                </a:moveTo>
                <a:lnTo>
                  <a:pt x="10948416" y="0"/>
                </a:lnTo>
                <a:lnTo>
                  <a:pt x="109484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3696" y="6280404"/>
            <a:ext cx="915924" cy="432816"/>
          </a:xfrm>
          <a:custGeom>
            <a:avLst/>
            <a:gdLst/>
            <a:ahLst/>
            <a:cxnLst/>
            <a:rect l="l" t="t" r="r" b="b"/>
            <a:pathLst>
              <a:path w="915924" h="432816">
                <a:moveTo>
                  <a:pt x="0" y="0"/>
                </a:moveTo>
                <a:lnTo>
                  <a:pt x="915924" y="0"/>
                </a:lnTo>
                <a:lnTo>
                  <a:pt x="915924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82612" y="198120"/>
            <a:ext cx="4012692" cy="5384292"/>
          </a:xfrm>
          <a:custGeom>
            <a:avLst/>
            <a:gdLst/>
            <a:ahLst/>
            <a:cxnLst/>
            <a:rect l="l" t="t" r="r" b="b"/>
            <a:pathLst>
              <a:path w="4012692" h="5384292">
                <a:moveTo>
                  <a:pt x="0" y="0"/>
                </a:moveTo>
                <a:lnTo>
                  <a:pt x="4012692" y="0"/>
                </a:lnTo>
                <a:lnTo>
                  <a:pt x="4012692" y="5384292"/>
                </a:lnTo>
                <a:lnTo>
                  <a:pt x="0" y="538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3316" y="0"/>
            <a:ext cx="10945368" cy="6858000"/>
          </a:xfrm>
          <a:custGeom>
            <a:avLst/>
            <a:gdLst/>
            <a:ahLst/>
            <a:cxnLst/>
            <a:rect l="l" t="t" r="r" b="b"/>
            <a:pathLst>
              <a:path w="10945368" h="6858000">
                <a:moveTo>
                  <a:pt x="0" y="0"/>
                </a:moveTo>
                <a:lnTo>
                  <a:pt x="10945368" y="0"/>
                </a:lnTo>
                <a:lnTo>
                  <a:pt x="109453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9916" y="0"/>
            <a:ext cx="4392168" cy="6858000"/>
          </a:xfrm>
          <a:custGeom>
            <a:avLst/>
            <a:gdLst/>
            <a:ahLst/>
            <a:cxnLst/>
            <a:rect l="l" t="t" r="r" b="b"/>
            <a:pathLst>
              <a:path w="4392168" h="6858000">
                <a:moveTo>
                  <a:pt x="0" y="0"/>
                </a:moveTo>
                <a:lnTo>
                  <a:pt x="4392168" y="0"/>
                </a:lnTo>
                <a:lnTo>
                  <a:pt x="43921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0960" y="1485900"/>
            <a:ext cx="4450080" cy="3886200"/>
          </a:xfrm>
          <a:custGeom>
            <a:avLst/>
            <a:gdLst/>
            <a:ahLst/>
            <a:cxnLst/>
            <a:rect l="l" t="t" r="r" b="b"/>
            <a:pathLst>
              <a:path w="4450080" h="3886200">
                <a:moveTo>
                  <a:pt x="0" y="0"/>
                </a:moveTo>
                <a:lnTo>
                  <a:pt x="4450080" y="0"/>
                </a:lnTo>
                <a:lnTo>
                  <a:pt x="445008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5992" y="0"/>
            <a:ext cx="4700016" cy="6858000"/>
          </a:xfrm>
          <a:custGeom>
            <a:avLst/>
            <a:gdLst/>
            <a:ahLst/>
            <a:cxnLst/>
            <a:rect l="l" t="t" r="r" b="b"/>
            <a:pathLst>
              <a:path w="4700016" h="6858000">
                <a:moveTo>
                  <a:pt x="0" y="0"/>
                </a:moveTo>
                <a:lnTo>
                  <a:pt x="4700016" y="0"/>
                </a:lnTo>
                <a:lnTo>
                  <a:pt x="4700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28288" y="5327904"/>
            <a:ext cx="4459224" cy="902208"/>
          </a:xfrm>
          <a:custGeom>
            <a:avLst/>
            <a:gdLst/>
            <a:ahLst/>
            <a:cxnLst/>
            <a:rect l="l" t="t" r="r" b="b"/>
            <a:pathLst>
              <a:path w="4459224" h="902208">
                <a:moveTo>
                  <a:pt x="0" y="0"/>
                </a:moveTo>
                <a:lnTo>
                  <a:pt x="4459224" y="0"/>
                </a:lnTo>
                <a:lnTo>
                  <a:pt x="4459224" y="902208"/>
                </a:lnTo>
                <a:lnTo>
                  <a:pt x="0" y="90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8944" y="480060"/>
            <a:ext cx="7754112" cy="5897880"/>
          </a:xfrm>
          <a:custGeom>
            <a:avLst/>
            <a:gdLst/>
            <a:ahLst/>
            <a:cxnLst/>
            <a:rect l="l" t="t" r="r" b="b"/>
            <a:pathLst>
              <a:path w="7754112" h="5897880">
                <a:moveTo>
                  <a:pt x="0" y="0"/>
                </a:moveTo>
                <a:lnTo>
                  <a:pt x="7754112" y="0"/>
                </a:lnTo>
                <a:lnTo>
                  <a:pt x="7754112" y="5897880"/>
                </a:lnTo>
                <a:lnTo>
                  <a:pt x="0" y="589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9028" y="4311396"/>
            <a:ext cx="5800344" cy="2191512"/>
          </a:xfrm>
          <a:custGeom>
            <a:avLst/>
            <a:gdLst/>
            <a:ahLst/>
            <a:cxnLst/>
            <a:rect l="l" t="t" r="r" b="b"/>
            <a:pathLst>
              <a:path w="5800344" h="2191512">
                <a:moveTo>
                  <a:pt x="0" y="0"/>
                </a:moveTo>
                <a:lnTo>
                  <a:pt x="5800344" y="0"/>
                </a:lnTo>
                <a:lnTo>
                  <a:pt x="5800344" y="2191512"/>
                </a:lnTo>
                <a:lnTo>
                  <a:pt x="0" y="219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0496" y="0"/>
            <a:ext cx="10035540" cy="3226308"/>
          </a:xfrm>
          <a:custGeom>
            <a:avLst/>
            <a:gdLst/>
            <a:ahLst/>
            <a:cxnLst/>
            <a:rect l="l" t="t" r="r" b="b"/>
            <a:pathLst>
              <a:path w="10035540" h="3226308">
                <a:moveTo>
                  <a:pt x="0" y="0"/>
                </a:moveTo>
                <a:lnTo>
                  <a:pt x="10035540" y="0"/>
                </a:lnTo>
                <a:lnTo>
                  <a:pt x="10035540" y="3226308"/>
                </a:lnTo>
                <a:lnTo>
                  <a:pt x="0" y="3226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0496" y="3342132"/>
            <a:ext cx="4771644" cy="3515868"/>
          </a:xfrm>
          <a:custGeom>
            <a:avLst/>
            <a:gdLst/>
            <a:ahLst/>
            <a:cxnLst/>
            <a:rect l="l" t="t" r="r" b="b"/>
            <a:pathLst>
              <a:path w="4771644" h="3515868">
                <a:moveTo>
                  <a:pt x="0" y="0"/>
                </a:moveTo>
                <a:lnTo>
                  <a:pt x="4771644" y="0"/>
                </a:lnTo>
                <a:lnTo>
                  <a:pt x="4771644" y="3515868"/>
                </a:lnTo>
                <a:lnTo>
                  <a:pt x="0" y="351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8592" y="0"/>
            <a:ext cx="8814816" cy="6858000"/>
          </a:xfrm>
          <a:custGeom>
            <a:avLst/>
            <a:gdLst/>
            <a:ahLst/>
            <a:cxnLst/>
            <a:rect l="l" t="t" r="r" b="b"/>
            <a:pathLst>
              <a:path w="8814816" h="6858000">
                <a:moveTo>
                  <a:pt x="0" y="0"/>
                </a:moveTo>
                <a:lnTo>
                  <a:pt x="8814816" y="0"/>
                </a:lnTo>
                <a:lnTo>
                  <a:pt x="88148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57488" y="6242304"/>
            <a:ext cx="1094232" cy="445008"/>
          </a:xfrm>
          <a:custGeom>
            <a:avLst/>
            <a:gdLst/>
            <a:ahLst/>
            <a:cxnLst/>
            <a:rect l="l" t="t" r="r" b="b"/>
            <a:pathLst>
              <a:path w="1094232" h="445008">
                <a:moveTo>
                  <a:pt x="0" y="0"/>
                </a:moveTo>
                <a:lnTo>
                  <a:pt x="1094232" y="0"/>
                </a:lnTo>
                <a:lnTo>
                  <a:pt x="1094232" y="445008"/>
                </a:lnTo>
                <a:lnTo>
                  <a:pt x="0" y="44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068"/>
            <a:ext cx="12192000" cy="6531864"/>
          </a:xfrm>
          <a:custGeom>
            <a:avLst/>
            <a:gdLst/>
            <a:ahLst/>
            <a:cxnLst/>
            <a:rect l="l" t="t" r="r" b="b"/>
            <a:pathLst>
              <a:path w="12192000" h="6531864">
                <a:moveTo>
                  <a:pt x="0" y="0"/>
                </a:moveTo>
                <a:lnTo>
                  <a:pt x="12192000" y="0"/>
                </a:lnTo>
                <a:lnTo>
                  <a:pt x="12192000" y="6531864"/>
                </a:lnTo>
                <a:lnTo>
                  <a:pt x="0" y="653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4568"/>
            <a:ext cx="12192000" cy="5388864"/>
          </a:xfrm>
          <a:custGeom>
            <a:avLst/>
            <a:gdLst/>
            <a:ahLst/>
            <a:cxnLst/>
            <a:rect l="l" t="t" r="r" b="b"/>
            <a:pathLst>
              <a:path w="12192000" h="5388864">
                <a:moveTo>
                  <a:pt x="0" y="0"/>
                </a:moveTo>
                <a:lnTo>
                  <a:pt x="12192000" y="0"/>
                </a:lnTo>
                <a:lnTo>
                  <a:pt x="12192000" y="5388864"/>
                </a:lnTo>
                <a:lnTo>
                  <a:pt x="0" y="5388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7082" y="3229689"/>
            <a:ext cx="2059372" cy="3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4088" y="2570988"/>
            <a:ext cx="3163824" cy="1716024"/>
          </a:xfrm>
          <a:custGeom>
            <a:avLst/>
            <a:gdLst/>
            <a:ahLst/>
            <a:cxnLst/>
            <a:rect l="l" t="t" r="r" b="b"/>
            <a:pathLst>
              <a:path w="3163824" h="1716024">
                <a:moveTo>
                  <a:pt x="0" y="0"/>
                </a:moveTo>
                <a:lnTo>
                  <a:pt x="3163824" y="0"/>
                </a:lnTo>
                <a:lnTo>
                  <a:pt x="3163824" y="1716024"/>
                </a:lnTo>
                <a:lnTo>
                  <a:pt x="0" y="171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3616" y="0"/>
            <a:ext cx="6144768" cy="6858000"/>
          </a:xfrm>
          <a:custGeom>
            <a:avLst/>
            <a:gdLst/>
            <a:ahLst/>
            <a:cxnLst/>
            <a:rect l="l" t="t" r="r" b="b"/>
            <a:pathLst>
              <a:path w="6144768" h="6858000">
                <a:moveTo>
                  <a:pt x="0" y="0"/>
                </a:moveTo>
                <a:lnTo>
                  <a:pt x="6144768" y="0"/>
                </a:lnTo>
                <a:lnTo>
                  <a:pt x="6144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760" y="1647444"/>
            <a:ext cx="8412480" cy="3563112"/>
          </a:xfrm>
          <a:custGeom>
            <a:avLst/>
            <a:gdLst/>
            <a:ahLst/>
            <a:cxnLst/>
            <a:rect l="l" t="t" r="r" b="b"/>
            <a:pathLst>
              <a:path w="8412480" h="3563112">
                <a:moveTo>
                  <a:pt x="0" y="0"/>
                </a:moveTo>
                <a:lnTo>
                  <a:pt x="8412480" y="0"/>
                </a:lnTo>
                <a:lnTo>
                  <a:pt x="8412480" y="3563112"/>
                </a:lnTo>
                <a:lnTo>
                  <a:pt x="0" y="356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4800"/>
            <a:ext cx="12192000" cy="6248400"/>
          </a:xfrm>
          <a:custGeom>
            <a:avLst/>
            <a:gdLst/>
            <a:ahLst/>
            <a:cxnLst/>
            <a:rect l="l" t="t" r="r" b="b"/>
            <a:pathLst>
              <a:path w="12192000" h="6248400">
                <a:moveTo>
                  <a:pt x="0" y="0"/>
                </a:moveTo>
                <a:lnTo>
                  <a:pt x="12192000" y="0"/>
                </a:lnTo>
                <a:lnTo>
                  <a:pt x="12192000" y="6248400"/>
                </a:lnTo>
                <a:lnTo>
                  <a:pt x="0" y="62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1184" y="0"/>
            <a:ext cx="10009632" cy="6858000"/>
          </a:xfrm>
          <a:custGeom>
            <a:avLst/>
            <a:gdLst/>
            <a:ahLst/>
            <a:cxnLst/>
            <a:rect l="l" t="t" r="r" b="b"/>
            <a:pathLst>
              <a:path w="10009632" h="6858000">
                <a:moveTo>
                  <a:pt x="0" y="0"/>
                </a:moveTo>
                <a:lnTo>
                  <a:pt x="10009632" y="0"/>
                </a:lnTo>
                <a:lnTo>
                  <a:pt x="10009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2116" y="0"/>
            <a:ext cx="7287768" cy="6858000"/>
          </a:xfrm>
          <a:custGeom>
            <a:avLst/>
            <a:gdLst/>
            <a:ahLst/>
            <a:cxnLst/>
            <a:rect l="l" t="t" r="r" b="b"/>
            <a:pathLst>
              <a:path w="7287768" h="6858000">
                <a:moveTo>
                  <a:pt x="0" y="0"/>
                </a:moveTo>
                <a:lnTo>
                  <a:pt x="7287768" y="0"/>
                </a:lnTo>
                <a:lnTo>
                  <a:pt x="7287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60" y="609600"/>
            <a:ext cx="11612880" cy="5638800"/>
          </a:xfrm>
          <a:custGeom>
            <a:avLst/>
            <a:gdLst/>
            <a:ahLst/>
            <a:cxnLst/>
            <a:rect l="l" t="t" r="r" b="b"/>
            <a:pathLst>
              <a:path w="11612880" h="5638800">
                <a:moveTo>
                  <a:pt x="0" y="0"/>
                </a:moveTo>
                <a:lnTo>
                  <a:pt x="11612880" y="0"/>
                </a:lnTo>
                <a:lnTo>
                  <a:pt x="1161288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3360"/>
            <a:ext cx="12192000" cy="6431280"/>
          </a:xfrm>
          <a:custGeom>
            <a:avLst/>
            <a:gdLst/>
            <a:ahLst/>
            <a:cxnLst/>
            <a:rect l="l" t="t" r="r" b="b"/>
            <a:pathLst>
              <a:path w="12192000" h="6431280">
                <a:moveTo>
                  <a:pt x="0" y="0"/>
                </a:moveTo>
                <a:lnTo>
                  <a:pt x="12192000" y="0"/>
                </a:lnTo>
                <a:lnTo>
                  <a:pt x="12192000" y="6431280"/>
                </a:lnTo>
                <a:lnTo>
                  <a:pt x="0" y="643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6596"/>
            <a:ext cx="12192000" cy="6464808"/>
          </a:xfrm>
          <a:custGeom>
            <a:avLst/>
            <a:gdLst/>
            <a:ahLst/>
            <a:cxnLst/>
            <a:rect l="l" t="t" r="r" b="b"/>
            <a:pathLst>
              <a:path w="12192000" h="6464808">
                <a:moveTo>
                  <a:pt x="0" y="0"/>
                </a:moveTo>
                <a:lnTo>
                  <a:pt x="12192000" y="0"/>
                </a:lnTo>
                <a:lnTo>
                  <a:pt x="12192000" y="6464808"/>
                </a:lnTo>
                <a:lnTo>
                  <a:pt x="0" y="646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216"/>
            <a:ext cx="12192000" cy="6449568"/>
          </a:xfrm>
          <a:custGeom>
            <a:avLst/>
            <a:gdLst/>
            <a:ahLst/>
            <a:cxnLst/>
            <a:rect l="l" t="t" r="r" b="b"/>
            <a:pathLst>
              <a:path w="12192000" h="6449568">
                <a:moveTo>
                  <a:pt x="0" y="0"/>
                </a:moveTo>
                <a:lnTo>
                  <a:pt x="12192000" y="0"/>
                </a:lnTo>
                <a:lnTo>
                  <a:pt x="12192000" y="6449568"/>
                </a:lnTo>
                <a:lnTo>
                  <a:pt x="0" y="644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0980"/>
            <a:ext cx="12192000" cy="6416040"/>
          </a:xfrm>
          <a:custGeom>
            <a:avLst/>
            <a:gdLst/>
            <a:ahLst/>
            <a:cxnLst/>
            <a:rect l="l" t="t" r="r" b="b"/>
            <a:pathLst>
              <a:path w="12192000" h="6416040">
                <a:moveTo>
                  <a:pt x="0" y="0"/>
                </a:moveTo>
                <a:lnTo>
                  <a:pt x="12192000" y="0"/>
                </a:lnTo>
                <a:lnTo>
                  <a:pt x="12192000" y="6416040"/>
                </a:lnTo>
                <a:lnTo>
                  <a:pt x="0" y="6416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91184"/>
            <a:ext cx="12192000" cy="4675632"/>
          </a:xfrm>
          <a:custGeom>
            <a:avLst/>
            <a:gdLst/>
            <a:ahLst/>
            <a:cxnLst/>
            <a:rect l="l" t="t" r="r" b="b"/>
            <a:pathLst>
              <a:path w="12192000" h="4675632">
                <a:moveTo>
                  <a:pt x="0" y="0"/>
                </a:moveTo>
                <a:lnTo>
                  <a:pt x="12192000" y="0"/>
                </a:lnTo>
                <a:lnTo>
                  <a:pt x="12192000" y="4675632"/>
                </a:lnTo>
                <a:lnTo>
                  <a:pt x="0" y="467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830056" cy="6858000"/>
          </a:xfrm>
          <a:custGeom>
            <a:avLst/>
            <a:gdLst/>
            <a:ahLst/>
            <a:cxnLst/>
            <a:rect l="l" t="t" r="r" b="b"/>
            <a:pathLst>
              <a:path w="8830056" h="6858000">
                <a:moveTo>
                  <a:pt x="0" y="0"/>
                </a:moveTo>
                <a:lnTo>
                  <a:pt x="8830056" y="0"/>
                </a:lnTo>
                <a:lnTo>
                  <a:pt x="883005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667000" y="3733800"/>
            <a:ext cx="7078980" cy="27432"/>
          </a:xfrm>
          <a:custGeom>
            <a:avLst/>
            <a:gdLst/>
            <a:ahLst/>
            <a:cxnLst/>
            <a:rect l="l" t="t" r="r" b="b"/>
            <a:pathLst>
              <a:path w="7078980" h="27432">
                <a:moveTo>
                  <a:pt x="0" y="0"/>
                </a:moveTo>
                <a:lnTo>
                  <a:pt x="7078980" y="0"/>
                </a:lnTo>
                <a:lnTo>
                  <a:pt x="7078980" y="27432"/>
                </a:lnTo>
                <a:lnTo>
                  <a:pt x="0" y="2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0" y="2644943"/>
            <a:ext cx="8610600" cy="73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dirty="0">
                <a:solidFill>
                  <a:srgbClr val="0563C1"/>
                </a:solidFill>
                <a:latin typeface="IBM Plex Sans"/>
                <a:ea typeface="IBM Plex Sans"/>
                <a:cs typeface="IBM Plex Sans"/>
                <a:sym typeface="IBM Plex Sans"/>
                <a:hlinkClick r:id="rId4" tooltip="https://anseon7.github.io/AI"/>
              </a:rPr>
              <a:t>https://github.com/bhher/AII.git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00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9528" y="829056"/>
            <a:ext cx="7552944" cy="5199888"/>
          </a:xfrm>
          <a:custGeom>
            <a:avLst/>
            <a:gdLst/>
            <a:ahLst/>
            <a:cxnLst/>
            <a:rect l="l" t="t" r="r" b="b"/>
            <a:pathLst>
              <a:path w="7552944" h="5199888">
                <a:moveTo>
                  <a:pt x="0" y="0"/>
                </a:moveTo>
                <a:lnTo>
                  <a:pt x="7552944" y="0"/>
                </a:lnTo>
                <a:lnTo>
                  <a:pt x="7552944" y="5199888"/>
                </a:lnTo>
                <a:lnTo>
                  <a:pt x="0" y="519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0300" y="423672"/>
            <a:ext cx="7391400" cy="6010656"/>
          </a:xfrm>
          <a:custGeom>
            <a:avLst/>
            <a:gdLst/>
            <a:ahLst/>
            <a:cxnLst/>
            <a:rect l="l" t="t" r="r" b="b"/>
            <a:pathLst>
              <a:path w="7391400" h="6010656">
                <a:moveTo>
                  <a:pt x="0" y="0"/>
                </a:moveTo>
                <a:lnTo>
                  <a:pt x="7391400" y="0"/>
                </a:lnTo>
                <a:lnTo>
                  <a:pt x="7391400" y="6010656"/>
                </a:lnTo>
                <a:lnTo>
                  <a:pt x="0" y="601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6336" y="870204"/>
            <a:ext cx="8339328" cy="5117592"/>
          </a:xfrm>
          <a:custGeom>
            <a:avLst/>
            <a:gdLst/>
            <a:ahLst/>
            <a:cxnLst/>
            <a:rect l="l" t="t" r="r" b="b"/>
            <a:pathLst>
              <a:path w="8339328" h="5117592">
                <a:moveTo>
                  <a:pt x="0" y="0"/>
                </a:moveTo>
                <a:lnTo>
                  <a:pt x="8339328" y="0"/>
                </a:lnTo>
                <a:lnTo>
                  <a:pt x="8339328" y="5117592"/>
                </a:lnTo>
                <a:lnTo>
                  <a:pt x="0" y="511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4032" y="1057656"/>
            <a:ext cx="5583936" cy="4742688"/>
          </a:xfrm>
          <a:custGeom>
            <a:avLst/>
            <a:gdLst/>
            <a:ahLst/>
            <a:cxnLst/>
            <a:rect l="l" t="t" r="r" b="b"/>
            <a:pathLst>
              <a:path w="5583936" h="4742688">
                <a:moveTo>
                  <a:pt x="0" y="0"/>
                </a:moveTo>
                <a:lnTo>
                  <a:pt x="5583936" y="0"/>
                </a:lnTo>
                <a:lnTo>
                  <a:pt x="5583936" y="4742688"/>
                </a:lnTo>
                <a:lnTo>
                  <a:pt x="0" y="47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108</Words>
  <Application>Microsoft Office PowerPoint</Application>
  <PresentationFormat>와이드스크린</PresentationFormat>
  <Paragraphs>24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Calibri (MS)</vt:lpstr>
      <vt:lpstr>Roboto Mono</vt:lpstr>
      <vt:lpstr>맑은 고딕</vt:lpstr>
      <vt:lpstr>Arial</vt:lpstr>
      <vt:lpstr>IBM Plex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정태군</dc:creator>
  <cp:lastModifiedBy>newceo21</cp:lastModifiedBy>
  <cp:revision>6</cp:revision>
  <dcterms:created xsi:type="dcterms:W3CDTF">2025-10-31T02:13:57Z</dcterms:created>
  <dcterms:modified xsi:type="dcterms:W3CDTF">2025-10-31T03:31:03Z</dcterms:modified>
</cp:coreProperties>
</file>